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268" r:id="rId2"/>
    <p:sldId id="269" r:id="rId3"/>
    <p:sldId id="276" r:id="rId4"/>
    <p:sldId id="277" r:id="rId5"/>
    <p:sldId id="282" r:id="rId6"/>
    <p:sldId id="278" r:id="rId7"/>
    <p:sldId id="284" r:id="rId8"/>
    <p:sldId id="285" r:id="rId9"/>
    <p:sldId id="283" r:id="rId10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17" roundtripDataSignature="AMtx7mg4idoaeQgzJdiO1oOQTqufjXAM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0" d="100"/>
          <a:sy n="40" d="100"/>
        </p:scale>
        <p:origin x="-246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7" Type="http://customschemas.google.com/relationships/presentationmetadata" Target="metadata"/><Relationship Id="rId2" Type="http://schemas.openxmlformats.org/officeDocument/2006/relationships/slide" Target="slides/slide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195638"/>
            <a:ext cx="15544800" cy="22050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2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9F91A-7995-4B2B-8561-5E17A605805C}" type="datetimeFigureOut">
              <a:rPr lang="en-US" smtClean="0"/>
              <a:pPr/>
              <a:t>7/11/2020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41ACA-691C-445C-BE51-E799BA941A9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8"/>
          <p:cNvSpPr txBox="1">
            <a:spLocks noGrp="1"/>
          </p:cNvSpPr>
          <p:nvPr>
            <p:ph type="title"/>
          </p:nvPr>
        </p:nvSpPr>
        <p:spPr>
          <a:xfrm>
            <a:off x="2976664" y="274638"/>
            <a:ext cx="57101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72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/>
              <a:t>3</a:t>
            </a:r>
            <a:r>
              <a:rPr lang="en-IN" dirty="0" smtClean="0"/>
              <a:t>.பண்படுத்தும் </a:t>
            </a:r>
            <a:r>
              <a:rPr lang="en-IN" dirty="0" err="1" smtClean="0"/>
              <a:t>பழமொழிகள்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dirty="0" err="1" smtClean="0"/>
              <a:t>பாடம்</a:t>
            </a:r>
            <a:r>
              <a:rPr lang="en-IN" dirty="0" smtClean="0"/>
              <a:t> -2</a:t>
            </a:r>
            <a:endParaRPr lang="en-IN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7898" y="274638"/>
            <a:ext cx="11121654" cy="1143000"/>
          </a:xfrm>
        </p:spPr>
        <p:txBody>
          <a:bodyPr/>
          <a:lstStyle/>
          <a:p>
            <a:r>
              <a:rPr lang="en-IN" dirty="0" smtClean="0">
                <a:solidFill>
                  <a:srgbClr val="0070C0"/>
                </a:solidFill>
              </a:rPr>
              <a:t>INSTRUCTIONS TO STUDENTS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8300" y="1752600"/>
            <a:ext cx="8318500" cy="6045201"/>
          </a:xfrm>
        </p:spPr>
        <p:txBody>
          <a:bodyPr>
            <a:normAutofit fontScale="32500" lnSpcReduction="20000"/>
          </a:bodyPr>
          <a:lstStyle/>
          <a:p>
            <a:r>
              <a:rPr lang="en-IN" sz="6500" dirty="0" smtClean="0">
                <a:solidFill>
                  <a:srgbClr val="FF0000"/>
                </a:solidFill>
              </a:rPr>
              <a:t>DRESS PROPERLY</a:t>
            </a:r>
          </a:p>
          <a:p>
            <a:endParaRPr lang="en-IN" sz="6500" dirty="0" smtClean="0">
              <a:solidFill>
                <a:srgbClr val="FF0000"/>
              </a:solidFill>
            </a:endParaRPr>
          </a:p>
          <a:p>
            <a:r>
              <a:rPr lang="en-IN" sz="6500" dirty="0" smtClean="0">
                <a:solidFill>
                  <a:srgbClr val="FF0000"/>
                </a:solidFill>
              </a:rPr>
              <a:t>ALWAYS KEEP THE MICROPHONE AND CAMERA UNMUTED</a:t>
            </a:r>
          </a:p>
          <a:p>
            <a:endParaRPr lang="en-IN" sz="6500" dirty="0" smtClean="0">
              <a:solidFill>
                <a:srgbClr val="FF0000"/>
              </a:solidFill>
            </a:endParaRPr>
          </a:p>
          <a:p>
            <a:r>
              <a:rPr lang="en-IN" sz="6500" dirty="0" smtClean="0">
                <a:solidFill>
                  <a:srgbClr val="FF0000"/>
                </a:solidFill>
              </a:rPr>
              <a:t>ARRANGE A COMPATIBLE INTERNET CONNECTIVITY</a:t>
            </a:r>
          </a:p>
          <a:p>
            <a:endParaRPr lang="en-IN" sz="6500" dirty="0" smtClean="0">
              <a:solidFill>
                <a:srgbClr val="FF0000"/>
              </a:solidFill>
            </a:endParaRPr>
          </a:p>
          <a:p>
            <a:r>
              <a:rPr lang="en-IN" sz="6500" dirty="0" smtClean="0">
                <a:solidFill>
                  <a:srgbClr val="FF0000"/>
                </a:solidFill>
              </a:rPr>
              <a:t>KEEPP ALL THE ITEMS LIKE TEXTBOOK ,PEN READY</a:t>
            </a:r>
          </a:p>
          <a:p>
            <a:endParaRPr lang="en-IN" sz="6500" dirty="0" smtClean="0">
              <a:solidFill>
                <a:srgbClr val="FF0000"/>
              </a:solidFill>
            </a:endParaRPr>
          </a:p>
          <a:p>
            <a:r>
              <a:rPr lang="en-IN" sz="6500" dirty="0" smtClean="0">
                <a:solidFill>
                  <a:srgbClr val="FF0000"/>
                </a:solidFill>
              </a:rPr>
              <a:t>ENTER THE CLASSROOM IN TIME</a:t>
            </a:r>
          </a:p>
          <a:p>
            <a:endParaRPr lang="en-IN" sz="6500" dirty="0" smtClean="0">
              <a:solidFill>
                <a:srgbClr val="FF0000"/>
              </a:solidFill>
            </a:endParaRPr>
          </a:p>
          <a:p>
            <a:r>
              <a:rPr lang="en-IN" sz="6500" dirty="0" smtClean="0">
                <a:solidFill>
                  <a:srgbClr val="FF0000"/>
                </a:solidFill>
              </a:rPr>
              <a:t>PROMPTLY RETURN AFTER BREAKS</a:t>
            </a:r>
          </a:p>
          <a:p>
            <a:endParaRPr lang="en-IN" sz="6500" dirty="0" smtClean="0">
              <a:solidFill>
                <a:srgbClr val="FF0000"/>
              </a:solidFill>
            </a:endParaRPr>
          </a:p>
          <a:p>
            <a:r>
              <a:rPr lang="en-IN" sz="6500" dirty="0" smtClean="0">
                <a:solidFill>
                  <a:srgbClr val="FF0000"/>
                </a:solidFill>
              </a:rPr>
              <a:t>USECHAT BOX FOR RESPONSES</a:t>
            </a:r>
          </a:p>
          <a:p>
            <a:endParaRPr lang="en-IN" sz="6500" dirty="0" smtClean="0">
              <a:solidFill>
                <a:srgbClr val="FF0000"/>
              </a:solidFill>
            </a:endParaRPr>
          </a:p>
          <a:p>
            <a:r>
              <a:rPr lang="en-IN" sz="6500" dirty="0" smtClean="0">
                <a:solidFill>
                  <a:srgbClr val="FF0000"/>
                </a:solidFill>
              </a:rPr>
              <a:t>QUIT IMMEDIATELY AFTER THE SESSION</a:t>
            </a:r>
          </a:p>
          <a:p>
            <a:endParaRPr lang="en-IN" sz="6500" dirty="0" smtClean="0">
              <a:solidFill>
                <a:srgbClr val="FF0000"/>
              </a:solidFill>
            </a:endParaRPr>
          </a:p>
          <a:p>
            <a:r>
              <a:rPr lang="en-IN" sz="6500" dirty="0" smtClean="0">
                <a:solidFill>
                  <a:srgbClr val="FF0000"/>
                </a:solidFill>
              </a:rPr>
              <a:t>PARENTS TO REMAIN PASSIVE OBSERVERS</a:t>
            </a:r>
            <a:endParaRPr lang="en-IN" sz="6500" dirty="0" smtClean="0"/>
          </a:p>
          <a:p>
            <a:endParaRPr lang="en-I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1052" y="274638"/>
            <a:ext cx="8446169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62927" y="1600200"/>
            <a:ext cx="9625262" cy="778443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29789" y="0"/>
            <a:ext cx="11165306" cy="9673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1641" y="274638"/>
            <a:ext cx="9408695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5410" y="1600200"/>
            <a:ext cx="9456822" cy="7495674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3495" y="1"/>
            <a:ext cx="12464716" cy="9793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08294" y="1600200"/>
            <a:ext cx="7098632" cy="511342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2253" y="288758"/>
            <a:ext cx="12849726" cy="955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7895" y="274638"/>
            <a:ext cx="7748337" cy="88039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34125" y="1155032"/>
            <a:ext cx="9071811" cy="6906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5979" y="0"/>
            <a:ext cx="11598441" cy="9216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8779" y="938463"/>
            <a:ext cx="14293516" cy="8807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8205537" y="3224463"/>
            <a:ext cx="289175" cy="36094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2253" y="842211"/>
            <a:ext cx="11141242" cy="7988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8231" y="274638"/>
            <a:ext cx="9745579" cy="11430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0146" y="1600200"/>
            <a:ext cx="7026443" cy="4525963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lang="en-US"/>
          </a:p>
        </p:txBody>
      </p:sp>
      <p:pic>
        <p:nvPicPr>
          <p:cNvPr id="1026" name="Picture 2" descr="C:\Users\REX\Desktop\main-qimg-0644048799ff58b865a312d2783b967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04147" y="1564105"/>
            <a:ext cx="12970042" cy="78927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61</Words>
  <Application>Microsoft Office PowerPoint</Application>
  <PresentationFormat>Custom</PresentationFormat>
  <Paragraphs>27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1_Office Theme</vt:lpstr>
      <vt:lpstr>3.பண்படுத்தும் பழமொழிகள்</vt:lpstr>
      <vt:lpstr>INSTRUCTIONS TO STUDENTS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REX</cp:lastModifiedBy>
  <cp:revision>46</cp:revision>
  <dcterms:created xsi:type="dcterms:W3CDTF">2006-08-16T00:00:00Z</dcterms:created>
  <dcterms:modified xsi:type="dcterms:W3CDTF">2020-07-11T06:13:09Z</dcterms:modified>
</cp:coreProperties>
</file>